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Thin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Light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Thin-regular.fntdata"/><Relationship Id="rId14" Type="http://schemas.openxmlformats.org/officeDocument/2006/relationships/slide" Target="slides/slide9.xml"/><Relationship Id="rId17" Type="http://schemas.openxmlformats.org/officeDocument/2006/relationships/font" Target="fonts/RobotoThin-italic.fntdata"/><Relationship Id="rId16" Type="http://schemas.openxmlformats.org/officeDocument/2006/relationships/font" Target="fonts/RobotoThin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obotoThin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219aa19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219aa19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19aa19c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19aa19c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Customer, locations, forms en assignments. Objecten met historie en verschillende Input velden. Extra mogelijkheden om teksten en labels te gebruiken.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219aa19c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219aa19c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219aa19c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219aa19c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19aa19c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219aa19c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219aa19c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219aa19c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19aa19c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219aa19c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219aa19c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219aa19c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13" y="1001600"/>
            <a:ext cx="8520600" cy="61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latin typeface="Roboto Light"/>
                <a:ea typeface="Roboto Light"/>
                <a:cs typeface="Roboto Light"/>
                <a:sym typeface="Roboto Light"/>
              </a:rPr>
              <a:t>Beheerder</a:t>
            </a:r>
            <a:r>
              <a:rPr lang="nl" sz="3000">
                <a:latin typeface="Roboto Light"/>
                <a:ea typeface="Roboto Light"/>
                <a:cs typeface="Roboto Light"/>
                <a:sym typeface="Roboto Light"/>
              </a:rPr>
              <a:t> basisprincipes</a:t>
            </a:r>
            <a:endParaRPr sz="30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563" y="3984390"/>
            <a:ext cx="1216875" cy="2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000" y="2131750"/>
            <a:ext cx="880000" cy="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830950"/>
            <a:ext cx="4260300" cy="13926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Introductie Beonder Forms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In Forms richt je voor jouw organisatie de licentie in</a:t>
            </a:r>
            <a:r>
              <a:rPr lang="nl" sz="12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is Beonder Forms?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Licentie en installatie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Toegang en instellingen</a:t>
            </a:r>
            <a:endParaRPr sz="12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4178" y="1610175"/>
            <a:ext cx="3135926" cy="372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830950"/>
            <a:ext cx="4260300" cy="13926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Vragenlijsten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Start met het maken van vragenlijsten</a:t>
            </a:r>
            <a:r>
              <a:rPr lang="nl" sz="12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zijn vragenlijsten?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Hoe maak ik een vragenlijst?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Beheer onderdelen binnen een vragenlijst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Extra mogelijkheden en geavanceerde opties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0" y="2984825"/>
            <a:ext cx="3572550" cy="22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830950"/>
            <a:ext cx="4260300" cy="13926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Releases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Stel je vragenlijst beschikbaar door een release aan te maken.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zijn releases?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Aanmaken en beheren van releases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Wijzigingen binnen releases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Geavanceerde instellingen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06975" y="4396200"/>
            <a:ext cx="2148000" cy="2697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latin typeface="Roboto"/>
                <a:ea typeface="Roboto"/>
                <a:cs typeface="Roboto"/>
                <a:sym typeface="Roboto"/>
              </a:rPr>
              <a:t>Release 1.0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347265" y="4396200"/>
            <a:ext cx="2148000" cy="2697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latin typeface="Roboto"/>
                <a:ea typeface="Roboto"/>
                <a:cs typeface="Roboto"/>
                <a:sym typeface="Roboto"/>
              </a:rPr>
              <a:t>Vragenlijst wijzigen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4233613" y="4396200"/>
            <a:ext cx="2148000" cy="2697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100">
                <a:latin typeface="Roboto"/>
                <a:ea typeface="Roboto"/>
                <a:cs typeface="Roboto"/>
                <a:sym typeface="Roboto"/>
              </a:rPr>
              <a:t>Release 2.0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830950"/>
            <a:ext cx="4260300" cy="14601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Wiki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Voorzie je eigen terminologie van uitleg via Wiki teksten</a:t>
            </a: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. De Wiki teksten worden automatisch gekoppeld met links in opdrachten.</a:t>
            </a:r>
            <a:endParaRPr sz="14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is de Wiki?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Onderdelen die gebruik maken van de Wiki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Teksten beheren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5">
            <a:alphaModFix/>
          </a:blip>
          <a:srcRect b="19317" l="0" r="0" t="25789"/>
          <a:stretch/>
        </p:blipFill>
        <p:spPr>
          <a:xfrm>
            <a:off x="5061540" y="2889547"/>
            <a:ext cx="3237730" cy="17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830950"/>
            <a:ext cx="4505400" cy="13926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Gebruikers en groepen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Maak je eigen gebruikers aan en leer over de mogelijkheden om ze de juiste rechten te geven</a:t>
            </a:r>
            <a:r>
              <a:rPr lang="nl" sz="12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Gebruikers in Beonder Forms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Overzicht van rechten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Groepen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Delen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830950"/>
            <a:ext cx="4260300" cy="13926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Widgets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Maak statistieken inzichtelijk door het gebruik van widgets op verschillende pagina’s.</a:t>
            </a:r>
            <a:r>
              <a:rPr lang="nl" sz="12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Vaste dashboard widgets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Locaties voor widgets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Verschillende typen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4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8025" y="1767700"/>
            <a:ext cx="4212152" cy="261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830950"/>
            <a:ext cx="4260300" cy="13926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Landinstellingen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Met landinstellingen kies je per land de juiste schrijfwijze voor valuta en datums</a:t>
            </a:r>
            <a:r>
              <a:rPr lang="nl" sz="1200"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Toevoegen van landinstellingen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Gebruik maken van landinstellingen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638587"/>
            <a:ext cx="11451209" cy="17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830950"/>
            <a:ext cx="4260300" cy="1465500"/>
          </a:xfrm>
          <a:prstGeom prst="rect">
            <a:avLst/>
          </a:prstGeom>
          <a:solidFill>
            <a:srgbClr val="FFC32E"/>
          </a:solidFill>
        </p:spPr>
        <p:txBody>
          <a:bodyPr anchorCtr="0" anchor="t" bIns="288000" lIns="288000" spcFirstLastPara="1" rIns="288000" wrap="square" tIns="28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Roboto"/>
                <a:ea typeface="Roboto"/>
                <a:cs typeface="Roboto"/>
                <a:sym typeface="Roboto"/>
              </a:rPr>
              <a:t>Importeren</a:t>
            </a:r>
            <a:br>
              <a:rPr lang="nl" sz="2400">
                <a:latin typeface="Roboto Light"/>
                <a:ea typeface="Roboto Light"/>
                <a:cs typeface="Roboto Light"/>
                <a:sym typeface="Roboto Light"/>
              </a:rPr>
            </a:br>
            <a:br>
              <a:rPr lang="nl" sz="600">
                <a:latin typeface="Roboto Thin"/>
                <a:ea typeface="Roboto Thin"/>
                <a:cs typeface="Roboto Thin"/>
                <a:sym typeface="Roboto Thin"/>
              </a:rPr>
            </a:br>
            <a:r>
              <a:rPr lang="nl" sz="1400">
                <a:latin typeface="Roboto Light"/>
                <a:ea typeface="Roboto Light"/>
                <a:cs typeface="Roboto Light"/>
                <a:sym typeface="Roboto Light"/>
              </a:rPr>
              <a:t>Voer bulk acties uit door importbestanden te uploaden voor verschillende systeemonderdelen.</a:t>
            </a:r>
            <a:endParaRPr sz="12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2716125"/>
            <a:ext cx="8520600" cy="18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Wat kan ik importeren?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Open Sans"/>
              <a:buChar char="➔"/>
            </a:pPr>
            <a:r>
              <a:rPr lang="nl" sz="12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Maken van een importbestand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5200"/>
            <a:ext cx="1512440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nl" sz="1400"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4875" y="2768500"/>
            <a:ext cx="2750775" cy="11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